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2" r:id="rId2"/>
    <p:sldId id="256" r:id="rId3"/>
    <p:sldId id="257" r:id="rId4"/>
    <p:sldId id="258" r:id="rId5"/>
    <p:sldId id="275" r:id="rId6"/>
    <p:sldId id="259" r:id="rId7"/>
    <p:sldId id="260" r:id="rId8"/>
    <p:sldId id="261" r:id="rId9"/>
    <p:sldId id="273" r:id="rId10"/>
    <p:sldId id="284" r:id="rId11"/>
    <p:sldId id="274" r:id="rId12"/>
    <p:sldId id="285" r:id="rId13"/>
    <p:sldId id="262" r:id="rId14"/>
    <p:sldId id="263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65" r:id="rId23"/>
    <p:sldId id="276" r:id="rId24"/>
    <p:sldId id="278" r:id="rId25"/>
    <p:sldId id="279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BE89C-9918-42BA-8DDA-F8FD3422F47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B3B7-5E66-49DC-9952-837BB6A9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9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B3B7-5E66-49DC-9952-837BB6A9AF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0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280-507B-43BA-ABFD-DA4565423C9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3E7C-3CA0-465A-B1E1-E63DE6B4D5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280-507B-43BA-ABFD-DA4565423C9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3E7C-3CA0-465A-B1E1-E63DE6B4D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280-507B-43BA-ABFD-DA4565423C9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3E7C-3CA0-465A-B1E1-E63DE6B4D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280-507B-43BA-ABFD-DA4565423C9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3E7C-3CA0-465A-B1E1-E63DE6B4D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280-507B-43BA-ABFD-DA4565423C9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8D3E7C-3CA0-465A-B1E1-E63DE6B4D5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280-507B-43BA-ABFD-DA4565423C9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3E7C-3CA0-465A-B1E1-E63DE6B4D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280-507B-43BA-ABFD-DA4565423C9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3E7C-3CA0-465A-B1E1-E63DE6B4D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280-507B-43BA-ABFD-DA4565423C9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3E7C-3CA0-465A-B1E1-E63DE6B4D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280-507B-43BA-ABFD-DA4565423C9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3E7C-3CA0-465A-B1E1-E63DE6B4D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280-507B-43BA-ABFD-DA4565423C9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3E7C-3CA0-465A-B1E1-E63DE6B4D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280-507B-43BA-ABFD-DA4565423C9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3E7C-3CA0-465A-B1E1-E63DE6B4D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A2A280-507B-43BA-ABFD-DA4565423C9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8D3E7C-3CA0-465A-B1E1-E63DE6B4D5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1600200"/>
          </a:xfrm>
        </p:spPr>
        <p:txBody>
          <a:bodyPr/>
          <a:lstStyle/>
          <a:p>
            <a:r>
              <a:rPr lang="en-US" dirty="0" err="1" smtClean="0"/>
              <a:t>Kursus</a:t>
            </a:r>
            <a:r>
              <a:rPr lang="en-US" dirty="0" smtClean="0"/>
              <a:t> </a:t>
            </a:r>
            <a:r>
              <a:rPr lang="en-US" dirty="0" err="1" smtClean="0"/>
              <a:t>kelestarian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linus2.0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086600" cy="4038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LITERASI (BAHASA MALAYSIA)</a:t>
            </a:r>
          </a:p>
          <a:p>
            <a:endParaRPr lang="en-US" sz="3200" dirty="0" smtClean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TARIKH	: 11 OKTOBER 2014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MASA	: 8.00 am – 4.30 pm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TEMPAT	: PKG BANDAR MAS</a:t>
            </a:r>
          </a:p>
        </p:txBody>
      </p:sp>
    </p:spTree>
    <p:extLst>
      <p:ext uri="{BB962C8B-B14F-4D97-AF65-F5344CB8AC3E}">
        <p14:creationId xmlns:p14="http://schemas.microsoft.com/office/powerpoint/2010/main" val="13654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err="1" smtClean="0"/>
              <a:t>Intipati</a:t>
            </a:r>
            <a:r>
              <a:rPr lang="en-US" dirty="0" smtClean="0"/>
              <a:t> 12 </a:t>
            </a:r>
            <a:r>
              <a:rPr lang="en-US" dirty="0" err="1" smtClean="0"/>
              <a:t>Konstruk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24256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Perkataan</a:t>
            </a:r>
            <a:r>
              <a:rPr lang="en-US" dirty="0" smtClean="0"/>
              <a:t> yang </a:t>
            </a:r>
            <a:r>
              <a:rPr lang="en-US" dirty="0" err="1" smtClean="0"/>
              <a:t>mengandungi</a:t>
            </a:r>
            <a:r>
              <a:rPr lang="en-US" dirty="0" smtClean="0"/>
              <a:t> </a:t>
            </a:r>
            <a:r>
              <a:rPr lang="en-US" dirty="0" err="1" smtClean="0"/>
              <a:t>diftong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wujud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vokal</a:t>
            </a:r>
            <a:r>
              <a:rPr lang="en-US" dirty="0" smtClean="0"/>
              <a:t> yang </a:t>
            </a:r>
            <a:r>
              <a:rPr lang="en-US" dirty="0" err="1" smtClean="0"/>
              <a:t>duduk</a:t>
            </a:r>
            <a:r>
              <a:rPr lang="en-US" dirty="0" smtClean="0"/>
              <a:t>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bersebelahan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perkataan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sukukata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sebutan</a:t>
            </a:r>
            <a:r>
              <a:rPr lang="en-US" dirty="0" smtClean="0"/>
              <a:t> </a:t>
            </a:r>
            <a:r>
              <a:rPr lang="en-US" dirty="0" err="1" smtClean="0"/>
              <a:t>bunyi</a:t>
            </a:r>
            <a:r>
              <a:rPr lang="en-US" dirty="0" smtClean="0"/>
              <a:t>.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Contoh</a:t>
            </a:r>
            <a:r>
              <a:rPr lang="en-US" dirty="0" smtClean="0"/>
              <a:t>- </a:t>
            </a:r>
            <a:r>
              <a:rPr lang="en-US" dirty="0" err="1" smtClean="0"/>
              <a:t>petai</a:t>
            </a:r>
            <a:r>
              <a:rPr lang="en-US" dirty="0" smtClean="0"/>
              <a:t>, </a:t>
            </a:r>
            <a:r>
              <a:rPr lang="en-US" dirty="0" err="1" smtClean="0"/>
              <a:t>pulau</a:t>
            </a:r>
            <a:r>
              <a:rPr lang="en-US" dirty="0" smtClean="0"/>
              <a:t>, </a:t>
            </a:r>
            <a:r>
              <a:rPr lang="en-US" dirty="0" err="1" smtClean="0"/>
              <a:t>limau</a:t>
            </a:r>
            <a:r>
              <a:rPr lang="en-US" dirty="0" smtClean="0"/>
              <a:t>, </a:t>
            </a:r>
            <a:r>
              <a:rPr lang="en-US" dirty="0" err="1" smtClean="0"/>
              <a:t>misai</a:t>
            </a:r>
            <a:r>
              <a:rPr lang="en-US" dirty="0" smtClean="0"/>
              <a:t>, </a:t>
            </a:r>
            <a:r>
              <a:rPr lang="en-US" dirty="0" err="1" smtClean="0"/>
              <a:t>tupai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Perkataan</a:t>
            </a:r>
            <a:r>
              <a:rPr lang="en-US" dirty="0" smtClean="0"/>
              <a:t> yang </a:t>
            </a:r>
            <a:r>
              <a:rPr lang="en-US" dirty="0" err="1" smtClean="0"/>
              <a:t>mengandungi</a:t>
            </a:r>
            <a:r>
              <a:rPr lang="en-US" dirty="0" smtClean="0"/>
              <a:t> </a:t>
            </a:r>
            <a:r>
              <a:rPr lang="en-US" dirty="0" err="1" smtClean="0"/>
              <a:t>vokal</a:t>
            </a:r>
            <a:r>
              <a:rPr lang="en-US" dirty="0" smtClean="0"/>
              <a:t> </a:t>
            </a:r>
            <a:r>
              <a:rPr lang="en-US" dirty="0" err="1" smtClean="0"/>
              <a:t>berganding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wujud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vokal</a:t>
            </a:r>
            <a:r>
              <a:rPr lang="en-US" dirty="0" smtClean="0"/>
              <a:t> yang </a:t>
            </a:r>
            <a:r>
              <a:rPr lang="en-US" dirty="0" err="1" smtClean="0"/>
              <a:t>duduk</a:t>
            </a:r>
            <a:r>
              <a:rPr lang="en-US" dirty="0" smtClean="0"/>
              <a:t>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bersebelahan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perkataan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sebutan</a:t>
            </a:r>
            <a:r>
              <a:rPr lang="en-US" dirty="0" smtClean="0"/>
              <a:t> </a:t>
            </a:r>
            <a:r>
              <a:rPr lang="en-US" dirty="0" err="1" smtClean="0"/>
              <a:t>bunyinya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sukukata</a:t>
            </a:r>
            <a:r>
              <a:rPr lang="en-US" dirty="0" smtClean="0"/>
              <a:t>.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Contoh</a:t>
            </a:r>
            <a:r>
              <a:rPr lang="en-US" dirty="0" smtClean="0"/>
              <a:t>- </a:t>
            </a:r>
            <a:r>
              <a:rPr lang="en-US" dirty="0" err="1" smtClean="0"/>
              <a:t>daun</a:t>
            </a:r>
            <a:r>
              <a:rPr lang="en-US" dirty="0" smtClean="0"/>
              <a:t>, </a:t>
            </a:r>
            <a:r>
              <a:rPr lang="en-US" dirty="0" err="1" smtClean="0"/>
              <a:t>piala</a:t>
            </a:r>
            <a:r>
              <a:rPr lang="en-US" dirty="0" smtClean="0"/>
              <a:t>, </a:t>
            </a:r>
            <a:r>
              <a:rPr lang="en-US" dirty="0" err="1" smtClean="0"/>
              <a:t>tuala</a:t>
            </a:r>
            <a:r>
              <a:rPr lang="en-US" dirty="0" smtClean="0"/>
              <a:t>, </a:t>
            </a:r>
            <a:r>
              <a:rPr lang="en-US" dirty="0" err="1" smtClean="0"/>
              <a:t>biola</a:t>
            </a:r>
            <a:r>
              <a:rPr lang="en-US" dirty="0" smtClean="0"/>
              <a:t>, </a:t>
            </a:r>
            <a:r>
              <a:rPr lang="en-US" dirty="0" err="1" smtClean="0"/>
              <a:t>kuali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8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Intipati</a:t>
            </a:r>
            <a:r>
              <a:rPr lang="en-US" dirty="0" smtClean="0"/>
              <a:t> 12 </a:t>
            </a:r>
            <a:r>
              <a:rPr lang="en-US" dirty="0" err="1" smtClean="0"/>
              <a:t>Konstruk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31876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9</a:t>
            </a:r>
            <a:r>
              <a:rPr lang="en-US" dirty="0" smtClean="0"/>
              <a:t>. </a:t>
            </a:r>
            <a:r>
              <a:rPr lang="en-US" dirty="0" err="1" smtClean="0"/>
              <a:t>Perkataan</a:t>
            </a:r>
            <a:r>
              <a:rPr lang="en-US" dirty="0" smtClean="0"/>
              <a:t> yang </a:t>
            </a:r>
            <a:r>
              <a:rPr lang="en-US" dirty="0" err="1" smtClean="0"/>
              <a:t>mengandungi</a:t>
            </a:r>
            <a:r>
              <a:rPr lang="en-US" dirty="0" smtClean="0"/>
              <a:t> </a:t>
            </a:r>
            <a:r>
              <a:rPr lang="en-US" dirty="0" err="1" smtClean="0"/>
              <a:t>difgraf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konsonan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</a:p>
          <a:p>
            <a:pPr marL="13716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Difgraf</a:t>
            </a:r>
            <a:r>
              <a:rPr lang="en-US" dirty="0" smtClean="0"/>
              <a:t>- </a:t>
            </a:r>
            <a:r>
              <a:rPr lang="en-US" dirty="0" err="1" smtClean="0"/>
              <a:t>Apa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wujud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konsanan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yang </a:t>
            </a:r>
            <a:r>
              <a:rPr lang="en-US" dirty="0" err="1" smtClean="0"/>
              <a:t>duduk</a:t>
            </a:r>
            <a:r>
              <a:rPr lang="en-US" dirty="0" smtClean="0"/>
              <a:t> </a:t>
            </a:r>
            <a:r>
              <a:rPr lang="en-US" dirty="0" err="1" smtClean="0"/>
              <a:t>bersebelahan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perkataan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    yang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bunyi</a:t>
            </a:r>
            <a:r>
              <a:rPr lang="en-US" dirty="0" smtClean="0"/>
              <a:t>.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Konsanan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-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konsanan</a:t>
            </a:r>
            <a:r>
              <a:rPr lang="en-US" dirty="0" smtClean="0"/>
              <a:t> yang </a:t>
            </a:r>
            <a:r>
              <a:rPr lang="en-US" dirty="0" err="1" smtClean="0"/>
              <a:t>duduk</a:t>
            </a:r>
            <a:r>
              <a:rPr lang="en-US" dirty="0" smtClean="0"/>
              <a:t> </a:t>
            </a:r>
            <a:r>
              <a:rPr lang="en-US" dirty="0" err="1" smtClean="0"/>
              <a:t>berturutan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perkataan</a:t>
            </a:r>
            <a:endParaRPr lang="en-US" dirty="0"/>
          </a:p>
          <a:p>
            <a:pPr marL="13716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Contoh</a:t>
            </a:r>
            <a:r>
              <a:rPr lang="en-US" dirty="0" smtClean="0"/>
              <a:t>- </a:t>
            </a:r>
            <a:r>
              <a:rPr lang="en-US" dirty="0" err="1" smtClean="0"/>
              <a:t>nganga</a:t>
            </a:r>
            <a:r>
              <a:rPr lang="en-US" dirty="0" smtClean="0"/>
              <a:t>, </a:t>
            </a:r>
            <a:r>
              <a:rPr lang="en-US" dirty="0" err="1" smtClean="0"/>
              <a:t>syampu,khemah,nyamuk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dirty="0" err="1" smtClean="0"/>
              <a:t>trak</a:t>
            </a:r>
            <a:r>
              <a:rPr lang="en-US" dirty="0" smtClean="0"/>
              <a:t>, </a:t>
            </a:r>
            <a:r>
              <a:rPr lang="en-US" dirty="0" err="1" smtClean="0"/>
              <a:t>klip</a:t>
            </a:r>
            <a:r>
              <a:rPr lang="en-US" dirty="0" smtClean="0"/>
              <a:t>, straw, </a:t>
            </a:r>
            <a:r>
              <a:rPr lang="en-US" dirty="0" err="1" smtClean="0"/>
              <a:t>ekspres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Intipati</a:t>
            </a:r>
            <a:r>
              <a:rPr lang="en-US" dirty="0" smtClean="0"/>
              <a:t> 12 </a:t>
            </a:r>
            <a:r>
              <a:rPr lang="en-US" dirty="0" err="1" smtClean="0"/>
              <a:t>Konstruk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0916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10. </a:t>
            </a:r>
            <a:r>
              <a:rPr lang="en-US" dirty="0" err="1" smtClean="0"/>
              <a:t>Perkataan</a:t>
            </a:r>
            <a:r>
              <a:rPr lang="en-US" dirty="0" smtClean="0"/>
              <a:t> yang </a:t>
            </a:r>
            <a:r>
              <a:rPr lang="en-US" dirty="0" err="1" smtClean="0"/>
              <a:t>berimbuhan</a:t>
            </a:r>
            <a:r>
              <a:rPr lang="en-US" dirty="0" smtClean="0"/>
              <a:t> </a:t>
            </a:r>
            <a:r>
              <a:rPr lang="en-US" dirty="0" err="1" smtClean="0"/>
              <a:t>awalan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akhiran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11.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12.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rangsangan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88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Fasa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smtClean="0"/>
              <a:t>1.Dua </a:t>
            </a:r>
            <a:r>
              <a:rPr lang="en-US" dirty="0" err="1" smtClean="0"/>
              <a:t>saringan</a:t>
            </a:r>
            <a:r>
              <a:rPr lang="en-US" dirty="0" smtClean="0"/>
              <a:t> LINUS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Saringan</a:t>
            </a:r>
            <a:r>
              <a:rPr lang="en-US" dirty="0" smtClean="0"/>
              <a:t> 1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Saringan</a:t>
            </a:r>
            <a:r>
              <a:rPr lang="en-US" dirty="0" smtClean="0"/>
              <a:t> 2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murid </a:t>
            </a:r>
            <a:r>
              <a:rPr lang="en-US" dirty="0" err="1" smtClean="0"/>
              <a:t>tahap</a:t>
            </a:r>
            <a:r>
              <a:rPr lang="en-US" dirty="0" smtClean="0"/>
              <a:t> 1 .</a:t>
            </a:r>
          </a:p>
          <a:p>
            <a:pPr marL="137160" indent="0">
              <a:buNone/>
            </a:pPr>
            <a:r>
              <a:rPr lang="en-US" dirty="0" smtClean="0"/>
              <a:t>2.Pelaksanaan </a:t>
            </a:r>
            <a:r>
              <a:rPr lang="en-US" dirty="0" err="1" smtClean="0"/>
              <a:t>saringan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aktiviti</a:t>
            </a:r>
            <a:r>
              <a:rPr lang="en-US" dirty="0" smtClean="0"/>
              <a:t>:</a:t>
            </a:r>
          </a:p>
          <a:p>
            <a:pPr marL="13716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dirty="0" err="1"/>
              <a:t>S</a:t>
            </a:r>
            <a:r>
              <a:rPr lang="en-US" dirty="0" err="1" smtClean="0"/>
              <a:t>aringan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	ii. </a:t>
            </a:r>
            <a:r>
              <a:rPr lang="en-US" dirty="0" err="1" smtClean="0"/>
              <a:t>Saringan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	iii. </a:t>
            </a:r>
            <a:r>
              <a:rPr lang="en-US" dirty="0" err="1" smtClean="0"/>
              <a:t>Memasukkan</a:t>
            </a:r>
            <a:r>
              <a:rPr lang="en-US" dirty="0" smtClean="0"/>
              <a:t> data </a:t>
            </a:r>
            <a:r>
              <a:rPr lang="en-US" dirty="0" err="1" smtClean="0"/>
              <a:t>saringan</a:t>
            </a:r>
            <a:endParaRPr lang="en-US" dirty="0" smtClean="0"/>
          </a:p>
          <a:p>
            <a:pPr marL="137160" indent="0">
              <a:buNone/>
            </a:pPr>
            <a:r>
              <a:rPr lang="en-US" dirty="0" err="1" smtClean="0"/>
              <a:t>Saringan</a:t>
            </a:r>
            <a:r>
              <a:rPr lang="en-US" dirty="0" smtClean="0"/>
              <a:t> 1   ( Mac – April ) </a:t>
            </a:r>
          </a:p>
          <a:p>
            <a:pPr marL="137160" indent="0">
              <a:buNone/>
            </a:pPr>
            <a:r>
              <a:rPr lang="en-US" dirty="0" err="1" smtClean="0"/>
              <a:t>Saringan</a:t>
            </a:r>
            <a:r>
              <a:rPr lang="en-US" dirty="0" smtClean="0"/>
              <a:t> 2   ( September – </a:t>
            </a:r>
            <a:r>
              <a:rPr lang="en-US" dirty="0" err="1" smtClean="0"/>
              <a:t>Oktober</a:t>
            </a:r>
            <a:r>
              <a:rPr lang="en-US" dirty="0" smtClean="0"/>
              <a:t> )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Pentadbiran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mengandungi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ditadbir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guru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masa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pengajaran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Bahasa Malaysia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guru Bahasa Malaysia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Guru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Pemulihan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ditadbir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melebihi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orang murid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Dicadangkan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guru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duduk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bersebelahan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murid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pentaksiran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dijalankan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Pentadbiran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ditaksir,pentaksir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mentaksir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mana-mana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dikuasai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murid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sahaja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Pengulangan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melebih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 kali)</a:t>
            </a:r>
          </a:p>
          <a:p>
            <a:pPr marL="13716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Menulis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pula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ditadbir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kelas.Bagi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murid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lambat,boleh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dijalankan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7. Guru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mentaksir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dikuasai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murid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Bertulis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Pentadbiran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>
            <a:normAutofit fontScale="25000" lnSpcReduction="20000"/>
          </a:bodyPr>
          <a:lstStyle/>
          <a:p>
            <a:pPr marL="137160" indent="0">
              <a:buNone/>
            </a:pP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Bertulis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murid.</a:t>
            </a:r>
          </a:p>
          <a:p>
            <a:pPr marL="137160" indent="0">
              <a:buNone/>
            </a:pP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9. Guru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panduan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murid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137160" indent="0">
              <a:buNone/>
            </a:pP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 	  a.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arahan</a:t>
            </a:r>
            <a:endParaRPr lang="en-US" sz="1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 	  b.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endParaRPr lang="en-US" sz="1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c.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menyebut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item</a:t>
            </a:r>
          </a:p>
          <a:p>
            <a:pPr marL="137160" indent="0">
              <a:buNone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d.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memahamkan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maksud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item</a:t>
            </a:r>
          </a:p>
          <a:p>
            <a:pPr marL="137160" indent="0">
              <a:buNone/>
            </a:pP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dijalankan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" indent="0">
              <a:buNone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peperiksaan</a:t>
            </a: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 11.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ditadbir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item  </a:t>
            </a:r>
          </a:p>
          <a:p>
            <a:pPr marL="137160" indent="0">
              <a:buNone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endParaRPr lang="en-US" sz="1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sz="8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Pentadbiran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Sepanjang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,proses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pengajaran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berjalan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 Murid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ditaksir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jujur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14. Baca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Manual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Pentadbiran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pencapaian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murid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Pelaporan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Penguasaan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Pentadbiran</a:t>
            </a:r>
            <a:r>
              <a:rPr lang="en-US" dirty="0" smtClean="0"/>
              <a:t> </a:t>
            </a:r>
            <a:r>
              <a:rPr lang="en-US" dirty="0" err="1" smtClean="0"/>
              <a:t>Saringan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Sepanjang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proses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pengajaran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berjalan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murid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18. Murid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dianggap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menguasai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BETUL SEMUA item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Tulisan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Pentadbiran</a:t>
            </a:r>
            <a:r>
              <a:rPr lang="en-US" dirty="0" smtClean="0"/>
              <a:t> </a:t>
            </a:r>
            <a:r>
              <a:rPr lang="en-US" dirty="0" err="1" smtClean="0"/>
              <a:t>Saringan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077200" cy="144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19. </a:t>
            </a:r>
            <a:r>
              <a:rPr lang="en-US" sz="2400" dirty="0" err="1" smtClean="0"/>
              <a:t>Tahap</a:t>
            </a:r>
            <a:r>
              <a:rPr lang="en-US" sz="2400" dirty="0" smtClean="0"/>
              <a:t> minimum </a:t>
            </a:r>
            <a:r>
              <a:rPr lang="en-US" sz="2400" dirty="0" err="1" smtClean="0"/>
              <a:t>Membaca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Tulisan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menguasai</a:t>
            </a:r>
            <a:r>
              <a:rPr lang="en-US" sz="2400" dirty="0" smtClean="0"/>
              <a:t> </a:t>
            </a:r>
            <a:r>
              <a:rPr lang="en-US" sz="2400" dirty="0" err="1" smtClean="0"/>
              <a:t>sesuatu</a:t>
            </a:r>
            <a:r>
              <a:rPr lang="en-US" sz="2400" dirty="0" smtClean="0"/>
              <a:t> </a:t>
            </a:r>
            <a:r>
              <a:rPr lang="en-US" sz="2400" dirty="0" err="1"/>
              <a:t>K</a:t>
            </a:r>
            <a:r>
              <a:rPr lang="en-US" sz="2400" dirty="0" err="1" smtClean="0"/>
              <a:t>onstruk</a:t>
            </a:r>
            <a:r>
              <a:rPr lang="en-US" sz="2400" dirty="0" smtClean="0"/>
              <a:t> </a:t>
            </a:r>
            <a:r>
              <a:rPr lang="en-US" sz="2400" dirty="0" err="1" smtClean="0"/>
              <a:t>ialah</a:t>
            </a:r>
            <a:r>
              <a:rPr lang="en-US" sz="2400" dirty="0" smtClean="0"/>
              <a:t> </a:t>
            </a:r>
            <a:r>
              <a:rPr lang="en-US" sz="2400" dirty="0" err="1" smtClean="0"/>
              <a:t>mestilah</a:t>
            </a:r>
            <a:r>
              <a:rPr lang="en-US" sz="2400" dirty="0" smtClean="0"/>
              <a:t> BETUL: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58202"/>
              </p:ext>
            </p:extLst>
          </p:nvPr>
        </p:nvGraphicFramePr>
        <p:xfrm>
          <a:off x="685800" y="1676400"/>
          <a:ext cx="7848601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828"/>
                <a:gridCol w="3237548"/>
                <a:gridCol w="2943225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Konstruk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Instrumen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Membaca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Instrumen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Tulisan</a:t>
                      </a:r>
                      <a:endParaRPr lang="en-US" dirty="0"/>
                    </a:p>
                  </a:txBody>
                  <a:tcPr/>
                </a:tc>
              </a:tr>
              <a:tr h="5808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(a)</a:t>
                      </a:r>
                    </a:p>
                    <a:p>
                      <a:pPr algn="ctr"/>
                      <a:r>
                        <a:rPr lang="en-US" dirty="0" smtClean="0"/>
                        <a:t>1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</a:p>
                    <a:p>
                      <a:pPr algn="ctr"/>
                      <a:r>
                        <a:rPr lang="en-US" dirty="0" smtClean="0"/>
                        <a:t>8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</a:p>
                    <a:p>
                      <a:pPr algn="ctr"/>
                      <a:r>
                        <a:rPr lang="en-US" dirty="0" smtClean="0"/>
                        <a:t>8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10</a:t>
                      </a:r>
                      <a:endParaRPr lang="en-US" dirty="0"/>
                    </a:p>
                  </a:txBody>
                  <a:tcPr/>
                </a:tc>
              </a:tr>
              <a:tr h="331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31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31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31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31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31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31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31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31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31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31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daripada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2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ritannic Bold" pitchFamily="34" charset="0"/>
              </a:rPr>
              <a:t/>
            </a:r>
            <a:br>
              <a:rPr lang="en-US" b="1" dirty="0" smtClean="0">
                <a:latin typeface="Britannic Bold" pitchFamily="34" charset="0"/>
              </a:rPr>
            </a:br>
            <a:r>
              <a:rPr lang="en-US" b="1" dirty="0">
                <a:latin typeface="Britannic Bold" pitchFamily="34" charset="0"/>
              </a:rPr>
              <a:t/>
            </a:r>
            <a:br>
              <a:rPr lang="en-US" b="1" dirty="0">
                <a:latin typeface="Britannic Bold" pitchFamily="34" charset="0"/>
              </a:rPr>
            </a:br>
            <a:r>
              <a:rPr lang="en-US" b="1" dirty="0" smtClean="0">
                <a:latin typeface="Britannic Bold" pitchFamily="34" charset="0"/>
              </a:rPr>
              <a:t/>
            </a:r>
            <a:br>
              <a:rPr lang="en-US" b="1" dirty="0" smtClean="0">
                <a:latin typeface="Britannic Bold" pitchFamily="34" charset="0"/>
              </a:rPr>
            </a:br>
            <a:r>
              <a:rPr lang="en-US" b="1" dirty="0" smtClean="0">
                <a:latin typeface="Britannic Bold" pitchFamily="34" charset="0"/>
              </a:rPr>
              <a:t>KEMENTERIAN PENDIDIKAN MALAYSIA</a:t>
            </a:r>
            <a:br>
              <a:rPr lang="en-US" b="1" dirty="0" smtClean="0">
                <a:latin typeface="Britannic Bold" pitchFamily="34" charset="0"/>
              </a:rPr>
            </a:br>
            <a:endParaRPr lang="en-US" dirty="0"/>
          </a:p>
        </p:txBody>
      </p:sp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7620000" cy="1676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LINUS2.0   2014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PENTADBIRAN SARINGAN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150" descr="govr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7620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5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Pentadbiran</a:t>
            </a:r>
            <a:r>
              <a:rPr lang="en-US" dirty="0" smtClean="0"/>
              <a:t> </a:t>
            </a:r>
            <a:r>
              <a:rPr lang="en-US" dirty="0" err="1" smtClean="0"/>
              <a:t>Saringan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/>
          <a:lstStyle/>
          <a:p>
            <a:r>
              <a:rPr lang="en-US" dirty="0" err="1" smtClean="0"/>
              <a:t>Cadangan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Saringan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60388"/>
              </p:ext>
            </p:extLst>
          </p:nvPr>
        </p:nvGraphicFramePr>
        <p:xfrm>
          <a:off x="381000" y="1600200"/>
          <a:ext cx="8305799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453"/>
                <a:gridCol w="1384300"/>
                <a:gridCol w="2676313"/>
                <a:gridCol w="1845733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PILIHAN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KONSTRUK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TEMPOH</a:t>
                      </a:r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3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– 3</a:t>
                      </a:r>
                    </a:p>
                    <a:p>
                      <a:pPr algn="ctr"/>
                      <a:r>
                        <a:rPr lang="en-US" dirty="0" smtClean="0"/>
                        <a:t>4 -  6</a:t>
                      </a:r>
                    </a:p>
                    <a:p>
                      <a:pPr algn="ctr"/>
                      <a:r>
                        <a:rPr lang="en-US" dirty="0" smtClean="0"/>
                        <a:t>7 -  9</a:t>
                      </a:r>
                    </a:p>
                    <a:p>
                      <a:pPr algn="ctr"/>
                      <a:r>
                        <a:rPr lang="en-US" dirty="0" smtClean="0"/>
                        <a:t>10 - 12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</a:t>
                      </a:r>
                      <a:r>
                        <a:rPr lang="en-US" dirty="0" err="1" smtClean="0"/>
                        <a:t>minit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30 </a:t>
                      </a:r>
                      <a:r>
                        <a:rPr lang="en-US" dirty="0" err="1" smtClean="0"/>
                        <a:t>minit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30 </a:t>
                      </a:r>
                      <a:r>
                        <a:rPr lang="en-US" dirty="0" err="1" smtClean="0"/>
                        <a:t>minit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30 </a:t>
                      </a:r>
                      <a:r>
                        <a:rPr lang="en-US" dirty="0" err="1" smtClean="0"/>
                        <a:t>minit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– 4</a:t>
                      </a:r>
                    </a:p>
                    <a:p>
                      <a:pPr algn="ctr"/>
                      <a:r>
                        <a:rPr lang="en-US" dirty="0" smtClean="0"/>
                        <a:t>5 -  8</a:t>
                      </a:r>
                    </a:p>
                    <a:p>
                      <a:pPr algn="ctr"/>
                      <a:r>
                        <a:rPr lang="en-US" dirty="0" smtClean="0"/>
                        <a:t>9 - 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</a:t>
                      </a:r>
                      <a:r>
                        <a:rPr lang="en-US" dirty="0" err="1" smtClean="0"/>
                        <a:t>minit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40 </a:t>
                      </a:r>
                      <a:r>
                        <a:rPr lang="en-US" dirty="0" err="1" smtClean="0"/>
                        <a:t>minit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40 </a:t>
                      </a:r>
                      <a:r>
                        <a:rPr lang="en-US" dirty="0" err="1" smtClean="0"/>
                        <a:t>minit</a:t>
                      </a:r>
                      <a:endParaRPr lang="en-US" dirty="0" smtClean="0"/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– 6</a:t>
                      </a:r>
                    </a:p>
                    <a:p>
                      <a:pPr algn="ctr"/>
                      <a:r>
                        <a:rPr lang="en-US" dirty="0" smtClean="0"/>
                        <a:t>7 - 12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</a:t>
                      </a:r>
                      <a:r>
                        <a:rPr lang="en-US" dirty="0" err="1" smtClean="0"/>
                        <a:t>minit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60 </a:t>
                      </a:r>
                      <a:r>
                        <a:rPr lang="en-US" dirty="0" err="1" smtClean="0"/>
                        <a:t>minit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7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r>
              <a:rPr lang="en-US" dirty="0" err="1" smtClean="0"/>
              <a:t>Pentadbiran</a:t>
            </a:r>
            <a:r>
              <a:rPr lang="en-US" dirty="0" smtClean="0"/>
              <a:t> </a:t>
            </a:r>
            <a:r>
              <a:rPr lang="en-US" dirty="0" err="1" smtClean="0"/>
              <a:t>Saringan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Manual </a:t>
            </a:r>
            <a:r>
              <a:rPr lang="en-US" dirty="0" err="1" smtClean="0"/>
              <a:t>Saringan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r>
              <a:rPr lang="en-US" dirty="0" smtClean="0"/>
              <a:t> </a:t>
            </a:r>
            <a:r>
              <a:rPr lang="en-US" dirty="0" err="1" smtClean="0"/>
              <a:t>Lisan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1, 2, </a:t>
            </a:r>
            <a:r>
              <a:rPr lang="en-US" dirty="0" err="1" smtClean="0"/>
              <a:t>dan</a:t>
            </a:r>
            <a:r>
              <a:rPr lang="en-US" dirty="0" smtClean="0"/>
              <a:t> 3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guru.</a:t>
            </a:r>
          </a:p>
          <a:p>
            <a:pPr marL="13716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Borang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Borang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(BPPI)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murid </a:t>
            </a:r>
            <a:r>
              <a:rPr lang="en-US" dirty="0" err="1" smtClean="0"/>
              <a:t>Tahun</a:t>
            </a:r>
            <a:r>
              <a:rPr lang="en-US" dirty="0" smtClean="0"/>
              <a:t> 1,2, </a:t>
            </a:r>
            <a:r>
              <a:rPr lang="en-US" dirty="0" err="1" smtClean="0"/>
              <a:t>dan</a:t>
            </a:r>
            <a:r>
              <a:rPr lang="en-US" dirty="0" smtClean="0"/>
              <a:t> 3</a:t>
            </a:r>
          </a:p>
          <a:p>
            <a:pPr marL="13716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Borang</a:t>
            </a:r>
            <a:r>
              <a:rPr lang="en-US" dirty="0" smtClean="0"/>
              <a:t> BPPI </a:t>
            </a:r>
            <a:r>
              <a:rPr lang="en-US" dirty="0" err="1" smtClean="0"/>
              <a:t>dilampirkan</a:t>
            </a:r>
            <a:r>
              <a:rPr lang="en-US" dirty="0" smtClean="0"/>
              <a:t> di </a:t>
            </a:r>
            <a:r>
              <a:rPr lang="en-US" dirty="0" err="1" smtClean="0"/>
              <a:t>bahagian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manual @ </a:t>
            </a:r>
            <a:r>
              <a:rPr lang="en-US" dirty="0" err="1" smtClean="0"/>
              <a:t>instrumen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kesemua</a:t>
            </a:r>
            <a:r>
              <a:rPr lang="en-US" dirty="0" smtClean="0"/>
              <a:t> murid </a:t>
            </a:r>
            <a:r>
              <a:rPr lang="en-US" dirty="0" err="1" smtClean="0"/>
              <a:t>tahun</a:t>
            </a:r>
            <a:r>
              <a:rPr lang="en-US" dirty="0" smtClean="0"/>
              <a:t> 1, 2 </a:t>
            </a:r>
            <a:r>
              <a:rPr lang="en-US" dirty="0" err="1" smtClean="0"/>
              <a:t>dan</a:t>
            </a:r>
            <a:r>
              <a:rPr lang="en-US" dirty="0" smtClean="0"/>
              <a:t> 3 </a:t>
            </a:r>
            <a:r>
              <a:rPr lang="en-US" dirty="0" err="1" smtClean="0"/>
              <a:t>menduduki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aringan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r>
              <a:rPr lang="en-US" dirty="0" smtClean="0"/>
              <a:t> </a:t>
            </a:r>
            <a:r>
              <a:rPr lang="en-US" dirty="0" err="1" smtClean="0"/>
              <a:t>Lisan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Kaedah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Kedua-dua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iaitu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Menulis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Peperiksaan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berserta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manual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pengendaliannya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disalurkan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pengajaran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berlangsung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masa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Malaysia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Menulis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dicetak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mengedarkan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enrolmen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Enrolmen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murid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2014,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 (2899)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 (2840)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 (2807)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Carta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Aliran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875728"/>
              </p:ext>
            </p:extLst>
          </p:nvPr>
        </p:nvGraphicFramePr>
        <p:xfrm>
          <a:off x="553905" y="914400"/>
          <a:ext cx="82296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Saringan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mengikut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ditetapkan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4412534" y="16764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75899"/>
              </p:ext>
            </p:extLst>
          </p:nvPr>
        </p:nvGraphicFramePr>
        <p:xfrm>
          <a:off x="706304" y="3657601"/>
          <a:ext cx="813289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2895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Lengkapkan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Borang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Pelaporaan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Penguasaan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(BPPI)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4426389" y="4433455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16263"/>
              </p:ext>
            </p:extLst>
          </p:nvPr>
        </p:nvGraphicFramePr>
        <p:xfrm>
          <a:off x="744405" y="5029200"/>
          <a:ext cx="78486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Borang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(BPPI)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ditandatangan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disahkan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Guru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Besar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sebelum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dimasukkan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portal NKRA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4412534" y="6061364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8540"/>
              </p:ext>
            </p:extLst>
          </p:nvPr>
        </p:nvGraphicFramePr>
        <p:xfrm>
          <a:off x="609600" y="2286000"/>
          <a:ext cx="822960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624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Saringan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Bertulis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murid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4426389" y="304800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Carta </a:t>
            </a:r>
            <a:r>
              <a:rPr lang="en-US" sz="3200" dirty="0" err="1" smtClean="0"/>
              <a:t>Aliran</a:t>
            </a:r>
            <a:r>
              <a:rPr lang="en-US" sz="3200" dirty="0" smtClean="0"/>
              <a:t> </a:t>
            </a:r>
            <a:r>
              <a:rPr lang="en-US" sz="3200" dirty="0" err="1" smtClean="0"/>
              <a:t>Pelaksanaan</a:t>
            </a:r>
            <a:r>
              <a:rPr lang="en-US" sz="3200" dirty="0" smtClean="0"/>
              <a:t> </a:t>
            </a:r>
            <a:r>
              <a:rPr lang="en-US" sz="3200" dirty="0" err="1" smtClean="0"/>
              <a:t>Saringan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305413"/>
              </p:ext>
            </p:extLst>
          </p:nvPr>
        </p:nvGraphicFramePr>
        <p:xfrm>
          <a:off x="457200" y="1600200"/>
          <a:ext cx="82296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Portal NKRA yang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diisi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dicetak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disahkan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Guru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Besar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4412534" y="25146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05543"/>
              </p:ext>
            </p:extLst>
          </p:nvPr>
        </p:nvGraphicFramePr>
        <p:xfrm>
          <a:off x="457200" y="3352800"/>
          <a:ext cx="816690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6908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Saringaan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dicetak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disimpan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linus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412534" y="42291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57539"/>
              </p:ext>
            </p:extLst>
          </p:nvPr>
        </p:nvGraphicFramePr>
        <p:xfrm>
          <a:off x="457200" y="5486400"/>
          <a:ext cx="8153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Borang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Linus (RS)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hantar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FasiLINUS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PPDKT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6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http://ppdjb.edu.my/v2/images/baru120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295400" y="228600"/>
            <a:ext cx="7543800" cy="120015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CONTOH </a:t>
            </a:r>
          </a:p>
          <a:p>
            <a:pPr algn="ctr"/>
            <a:r>
              <a:rPr lang="en-US" sz="2400" b="1"/>
              <a:t>BORANG PELAPORAN PENGUASAAN INDIVIDU (BPPI)</a:t>
            </a:r>
          </a:p>
        </p:txBody>
      </p:sp>
      <p:pic>
        <p:nvPicPr>
          <p:cNvPr id="29700" name="Picture 2" descr="C:\Documents and Settings\User\Desktop\bppi litera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562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50" descr="govr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8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http://ppdjb.edu.my/v2/images/baru120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G:\print sc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447800" y="228600"/>
            <a:ext cx="6858000" cy="830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PAPARAN PORTAL </a:t>
            </a:r>
          </a:p>
          <a:p>
            <a:pPr algn="ctr"/>
            <a:r>
              <a:rPr lang="en-US" sz="2400" b="1"/>
              <a:t>NAMA MURID DAN PENCAPAIAN KONSTRUK</a:t>
            </a:r>
          </a:p>
        </p:txBody>
      </p:sp>
      <p:pic>
        <p:nvPicPr>
          <p:cNvPr id="30725" name="Picture 150" descr="govr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4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004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Pertanyaan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dialu-alukan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Terima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kasih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mohon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maaf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09728" indent="0">
              <a:buNone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segala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kesilapan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7924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9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National Key Result Area (NKRA)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Malaysia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murid </a:t>
            </a:r>
            <a:r>
              <a:rPr lang="en-US" dirty="0" err="1" smtClean="0"/>
              <a:t>berkeupayaan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r>
              <a:rPr lang="en-US" dirty="0" smtClean="0"/>
              <a:t> </a:t>
            </a:r>
            <a:r>
              <a:rPr lang="en-US" dirty="0" err="1" smtClean="0"/>
              <a:t>kecuali</a:t>
            </a:r>
            <a:r>
              <a:rPr lang="en-US" dirty="0" smtClean="0"/>
              <a:t> murid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selepas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Peperiksaan</a:t>
            </a:r>
            <a:r>
              <a:rPr lang="en-US" dirty="0" smtClean="0"/>
              <a:t> (LP)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dipertanggungjawabkan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saringan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murid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di Malaysia.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3200" dirty="0"/>
              <a:t>Instrumen Saringan Literasi dan Numerasi (</a:t>
            </a:r>
            <a:r>
              <a:rPr lang="sv-SE" sz="3200" i="1" dirty="0"/>
              <a:t>Literacy dan Numeracy </a:t>
            </a:r>
            <a:r>
              <a:rPr lang="sv-SE" sz="3200" i="1" dirty="0" smtClean="0"/>
              <a:t>Screening </a:t>
            </a:r>
            <a:r>
              <a:rPr lang="sv-SE" sz="3200" dirty="0" smtClean="0"/>
              <a:t>atau </a:t>
            </a:r>
            <a:r>
              <a:rPr lang="sv-SE" sz="3200" dirty="0"/>
              <a:t>LINUS) direka bentuk berdasarkan 12 konstruk asas Literasi </a:t>
            </a:r>
            <a:r>
              <a:rPr lang="en-US" sz="3200" dirty="0" err="1" smtClean="0"/>
              <a:t>sejajar</a:t>
            </a:r>
            <a:r>
              <a:rPr lang="en-US" sz="3200" dirty="0" smtClean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definisi</a:t>
            </a:r>
            <a:r>
              <a:rPr lang="en-US" sz="3200" dirty="0"/>
              <a:t> yang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 smtClean="0"/>
              <a:t>ditetapkan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Kementerian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Malaysia.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instrumen</a:t>
            </a:r>
            <a:r>
              <a:rPr lang="en-US" sz="3200" dirty="0" smtClean="0"/>
              <a:t> </a:t>
            </a:r>
            <a:r>
              <a:rPr lang="en-US" sz="3200" dirty="0" err="1" smtClean="0"/>
              <a:t>saringan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mengukur</a:t>
            </a:r>
            <a:r>
              <a:rPr lang="en-US" sz="3200" dirty="0" smtClean="0"/>
              <a:t> </a:t>
            </a:r>
            <a:r>
              <a:rPr lang="en-US" sz="3200" dirty="0" err="1" smtClean="0"/>
              <a:t>konstruk</a:t>
            </a:r>
            <a:r>
              <a:rPr lang="en-US" sz="3200" dirty="0" smtClean="0"/>
              <a:t> yang </a:t>
            </a:r>
            <a:r>
              <a:rPr lang="en-US" sz="3200" dirty="0" err="1" smtClean="0"/>
              <a:t>sama</a:t>
            </a:r>
            <a:r>
              <a:rPr lang="en-US" sz="3200" dirty="0" smtClean="0"/>
              <a:t>. Item </a:t>
            </a:r>
            <a:r>
              <a:rPr lang="en-US" sz="3200" dirty="0" err="1" smtClean="0"/>
              <a:t>bagi</a:t>
            </a:r>
            <a:r>
              <a:rPr lang="en-US" sz="3200" dirty="0" smtClean="0"/>
              <a:t> </a:t>
            </a:r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dirty="0" err="1" smtClean="0"/>
              <a:t>instrumen</a:t>
            </a:r>
            <a:r>
              <a:rPr lang="en-US" sz="3200" dirty="0" smtClean="0"/>
              <a:t> </a:t>
            </a:r>
            <a:r>
              <a:rPr lang="en-US" sz="3200" dirty="0" err="1" smtClean="0"/>
              <a:t>dibina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kedalaman</a:t>
            </a:r>
            <a:r>
              <a:rPr lang="en-US" sz="3200" dirty="0" smtClean="0"/>
              <a:t> </a:t>
            </a:r>
            <a:r>
              <a:rPr lang="en-US" sz="3200" dirty="0" err="1" smtClean="0"/>
              <a:t>kandungan</a:t>
            </a:r>
            <a:endParaRPr lang="en-US" sz="3200" dirty="0" smtClean="0"/>
          </a:p>
          <a:p>
            <a:pPr marL="13716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Saringan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mengenalpasti</a:t>
            </a:r>
            <a:r>
              <a:rPr lang="en-US" dirty="0" smtClean="0"/>
              <a:t> murid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iterasi</a:t>
            </a:r>
            <a:r>
              <a:rPr lang="en-US" dirty="0" smtClean="0"/>
              <a:t> yang </a:t>
            </a:r>
            <a:r>
              <a:rPr lang="en-US" dirty="0" err="1" smtClean="0"/>
              <a:t>merangkumi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betul</a:t>
            </a:r>
            <a:r>
              <a:rPr lang="en-US" dirty="0" smtClean="0"/>
              <a:t>.</a:t>
            </a:r>
          </a:p>
          <a:p>
            <a:pPr marL="13716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mengesan</a:t>
            </a:r>
            <a:r>
              <a:rPr lang="en-US" dirty="0" smtClean="0"/>
              <a:t> murid yang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pengajaran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yang </a:t>
            </a: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guru.</a:t>
            </a:r>
          </a:p>
          <a:p>
            <a:pPr marL="13716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Menyediakan</a:t>
            </a:r>
            <a:r>
              <a:rPr lang="en-US" dirty="0" smtClean="0"/>
              <a:t> program-program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murid-murid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DEFINISI LITERASI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sz="4000" dirty="0" err="1"/>
              <a:t>Keupayaan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membaca</a:t>
            </a:r>
            <a:r>
              <a:rPr lang="en-US" sz="4000" dirty="0"/>
              <a:t>, </a:t>
            </a:r>
            <a:r>
              <a:rPr lang="en-US" sz="4000" dirty="0" err="1"/>
              <a:t>menulis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memahami</a:t>
            </a:r>
            <a:r>
              <a:rPr lang="en-US" sz="4000" dirty="0"/>
              <a:t> </a:t>
            </a:r>
            <a:r>
              <a:rPr lang="en-US" sz="4000" dirty="0" err="1"/>
              <a:t>perkataan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 smtClean="0"/>
              <a:t>ayat</a:t>
            </a:r>
            <a:r>
              <a:rPr lang="en-US" sz="4000" dirty="0" smtClean="0"/>
              <a:t> </a:t>
            </a:r>
            <a:r>
              <a:rPr lang="en-US" sz="4000" dirty="0" err="1" smtClean="0"/>
              <a:t>serta</a:t>
            </a:r>
            <a:r>
              <a:rPr lang="en-US" sz="4000" dirty="0" smtClean="0"/>
              <a:t> </a:t>
            </a:r>
            <a:r>
              <a:rPr lang="en-US" sz="4000" dirty="0" err="1" smtClean="0"/>
              <a:t>mengaplikasikan</a:t>
            </a:r>
            <a:r>
              <a:rPr lang="en-US" sz="4000" dirty="0" smtClean="0"/>
              <a:t> </a:t>
            </a:r>
            <a:r>
              <a:rPr lang="en-US" sz="4000" dirty="0" err="1" smtClean="0"/>
              <a:t>pengetahuan</a:t>
            </a:r>
            <a:r>
              <a:rPr lang="en-US" sz="4000" dirty="0" smtClean="0"/>
              <a:t> </a:t>
            </a:r>
            <a:r>
              <a:rPr lang="en-US" sz="4000" dirty="0" err="1" smtClean="0"/>
              <a:t>tersebut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pembelajaran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komunikasi</a:t>
            </a:r>
            <a:r>
              <a:rPr lang="sv-SE" sz="4000" dirty="0" smtClean="0"/>
              <a:t>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12 KONSTRUK YANG DIUKUR DALAM SARINGAN LITERASI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 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Keupayaan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menulis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vokal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konsonan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Keupayaan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menulis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kata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terbuka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 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Keupayaan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menulis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perkataan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kata</a:t>
            </a:r>
          </a:p>
          <a:p>
            <a:pPr marL="13716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terbuka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4 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Keupayaan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menulis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kata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tertutup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5 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Keupayaan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menulis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perkataan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kata</a:t>
            </a:r>
          </a:p>
          <a:p>
            <a:pPr marL="13716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tertutup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Konstruk 6 : Keupayaan membaca dan menulis perkataan yang</a:t>
            </a:r>
          </a:p>
          <a:p>
            <a:pPr marL="137160" indent="0">
              <a:buNone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mengandungi 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suku kata tertutup ‘ng’.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12 KONSTRUK YANG DIUKUR DALAM SARINGAN LITERASI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Konstruk 7 : Keupayaan membaca dan menulis </a:t>
            </a:r>
            <a:r>
              <a:rPr lang="nl-N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perkataan yang       </a:t>
            </a: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	         perkataan yang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mengandungi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diftong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Konstruk 8 : Keupayaan membaca dan menulis perkataan </a:t>
            </a:r>
            <a:r>
              <a:rPr lang="nl-N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		         yang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mengandungi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vokal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berganding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9 :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Keupayaan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menulis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perkataan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mengandungi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	          	        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digraf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konsonan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bergabung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Konstruk 10 : Keupayaan membaca dan menulis perkataan </a:t>
            </a:r>
            <a:r>
              <a:rPr lang="nl-N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	            	           yang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berimbuhan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awalan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akhiran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11 :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Keupayaan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menulis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Konstruk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12 :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Keupayaan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menulis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	          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rangsangan</a:t>
            </a:r>
            <a:r>
              <a:rPr lang="en-US" dirty="0"/>
              <a:t>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Intipati</a:t>
            </a:r>
            <a:r>
              <a:rPr lang="en-US" dirty="0" smtClean="0"/>
              <a:t> 12 </a:t>
            </a:r>
            <a:r>
              <a:rPr lang="en-US" dirty="0" err="1" smtClean="0"/>
              <a:t>Konstruk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vokal</a:t>
            </a:r>
            <a:r>
              <a:rPr lang="en-US" dirty="0" smtClean="0"/>
              <a:t> /</a:t>
            </a:r>
            <a:r>
              <a:rPr lang="en-US" dirty="0" err="1"/>
              <a:t>H</a:t>
            </a:r>
            <a:r>
              <a:rPr lang="en-US" dirty="0" err="1" smtClean="0"/>
              <a:t>uruf</a:t>
            </a:r>
            <a:r>
              <a:rPr lang="en-US" dirty="0" smtClean="0"/>
              <a:t> </a:t>
            </a:r>
            <a:r>
              <a:rPr lang="en-US" dirty="0" err="1" smtClean="0"/>
              <a:t>konsanan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Sukakata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Perkataan</a:t>
            </a:r>
            <a:r>
              <a:rPr lang="en-US" dirty="0" smtClean="0"/>
              <a:t> yang </a:t>
            </a:r>
            <a:r>
              <a:rPr lang="en-US" dirty="0" err="1" smtClean="0"/>
              <a:t>mengandungi</a:t>
            </a:r>
            <a:r>
              <a:rPr lang="en-US" dirty="0" smtClean="0"/>
              <a:t> </a:t>
            </a:r>
            <a:r>
              <a:rPr lang="en-US" dirty="0" err="1" smtClean="0"/>
              <a:t>sukakata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    </a:t>
            </a:r>
          </a:p>
          <a:p>
            <a:pPr marL="13716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Sukukata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Perkataan</a:t>
            </a:r>
            <a:r>
              <a:rPr lang="en-US" dirty="0" smtClean="0"/>
              <a:t> yang </a:t>
            </a:r>
            <a:r>
              <a:rPr lang="en-US" dirty="0" err="1" smtClean="0"/>
              <a:t>mengandungi</a:t>
            </a:r>
            <a:r>
              <a:rPr lang="en-US" dirty="0" smtClean="0"/>
              <a:t> </a:t>
            </a:r>
            <a:r>
              <a:rPr lang="en-US" dirty="0" err="1" smtClean="0"/>
              <a:t>sukakata</a:t>
            </a:r>
            <a:r>
              <a:rPr lang="en-US" dirty="0"/>
              <a:t> </a:t>
            </a:r>
            <a:r>
              <a:rPr lang="en-US" dirty="0" err="1" smtClean="0"/>
              <a:t>tertutup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Perkataan</a:t>
            </a:r>
            <a:r>
              <a:rPr lang="en-US" dirty="0" smtClean="0"/>
              <a:t> yang </a:t>
            </a:r>
            <a:r>
              <a:rPr lang="en-US" dirty="0" err="1" smtClean="0"/>
              <a:t>mengandungi</a:t>
            </a:r>
            <a:r>
              <a:rPr lang="en-US" dirty="0" smtClean="0"/>
              <a:t> </a:t>
            </a:r>
            <a:r>
              <a:rPr lang="en-US" dirty="0" err="1" smtClean="0"/>
              <a:t>sukakata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ng</a:t>
            </a:r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2088</TotalTime>
  <Words>1199</Words>
  <Application>Microsoft Office PowerPoint</Application>
  <PresentationFormat>On-screen Show (4:3)</PresentationFormat>
  <Paragraphs>235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Kursus kelestarian linus2.0 2014</vt:lpstr>
      <vt:lpstr>   KEMENTERIAN PENDIDIKAN MALAYSIA </vt:lpstr>
      <vt:lpstr>Pengenalan</vt:lpstr>
      <vt:lpstr>Pengenalan</vt:lpstr>
      <vt:lpstr>Mengapa Perlu Saringan</vt:lpstr>
      <vt:lpstr>DEFINISI LITERASI</vt:lpstr>
      <vt:lpstr>12 KONSTRUK YANG DIUKUR DALAM SARINGAN LITERASI</vt:lpstr>
      <vt:lpstr>12 KONSTRUK YANG DIUKUR DALAM SARINGAN LITERASI</vt:lpstr>
      <vt:lpstr>Intipati 12 Konstruk Literasi</vt:lpstr>
      <vt:lpstr>Intipati 12 Konstruk Literasi</vt:lpstr>
      <vt:lpstr>Intipati 12 Konstruk Literasi</vt:lpstr>
      <vt:lpstr>Intipati 12 Konstruk Literasi</vt:lpstr>
      <vt:lpstr>Fasa Pelaksanaan</vt:lpstr>
      <vt:lpstr>Pentadbiran</vt:lpstr>
      <vt:lpstr>Pentadbiran</vt:lpstr>
      <vt:lpstr>Pentadbiran</vt:lpstr>
      <vt:lpstr>Pentadbiran</vt:lpstr>
      <vt:lpstr>Pentadbiran Saringan</vt:lpstr>
      <vt:lpstr>Pentadbiran Saringan</vt:lpstr>
      <vt:lpstr>Pentadbiran Saringan</vt:lpstr>
      <vt:lpstr>Pentadbiran Saringan</vt:lpstr>
      <vt:lpstr>Kaedah Pelaksanaan</vt:lpstr>
      <vt:lpstr>Carta Aliran Pelaksanaan Saringan</vt:lpstr>
      <vt:lpstr>Carta Aliran Pelaksanaan Saringan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KEMENTERIAN PENDIDIKAN MALAYSIA</dc:title>
  <dc:creator>user</dc:creator>
  <cp:lastModifiedBy>user</cp:lastModifiedBy>
  <cp:revision>87</cp:revision>
  <dcterms:created xsi:type="dcterms:W3CDTF">2014-09-14T23:54:42Z</dcterms:created>
  <dcterms:modified xsi:type="dcterms:W3CDTF">2014-10-10T06:02:55Z</dcterms:modified>
</cp:coreProperties>
</file>